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BC00B-4659-45BE-8DD6-EB78B12D1F23}" v="13" dt="2023-05-12T07:26:18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81" d="100"/>
          <a:sy n="81" d="100"/>
        </p:scale>
        <p:origin x="3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895" y="1"/>
            <a:ext cx="731710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171" y="685802"/>
            <a:ext cx="3963432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171" y="5410200"/>
            <a:ext cx="3963432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5/12/2023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73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5/12/2023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Add a footer</a:t>
            </a:r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8092" y="685800"/>
            <a:ext cx="129573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171" y="685800"/>
            <a:ext cx="947672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5/12/2023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Add a footer</a:t>
            </a:r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5/12/2023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72" y="2590800"/>
            <a:ext cx="8231743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584" y="5410200"/>
            <a:ext cx="8233331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5/12/2023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Add a footer</a:t>
            </a:r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150" y="685800"/>
            <a:ext cx="503051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321" y="685800"/>
            <a:ext cx="503050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5/12/2023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Add a footer</a:t>
            </a:r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001" y="685800"/>
            <a:ext cx="503051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001" y="1676400"/>
            <a:ext cx="503051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3320" y="685800"/>
            <a:ext cx="503051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731" y="1676400"/>
            <a:ext cx="503051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5/12/2023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Add a footer</a:t>
            </a:r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5/12/2023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Add a footer</a:t>
            </a:r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5/12/2023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Add a footer</a:t>
            </a:r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72" y="685800"/>
            <a:ext cx="3963432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483" y="685800"/>
            <a:ext cx="6705917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71" y="5410200"/>
            <a:ext cx="3963432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5/12/2023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Add a footer</a:t>
            </a:r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72" y="685800"/>
            <a:ext cx="3963432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6483" y="685800"/>
            <a:ext cx="6707347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71" y="5410200"/>
            <a:ext cx="3963432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5/12/2023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Add a footer</a:t>
            </a:r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1097423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150" y="685801"/>
            <a:ext cx="1028968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81C93FC7-9D1A-468B-98DB-D1E8D74418D9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5/12/2023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8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B20202"/>
            </a:gs>
            <a:gs pos="6700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17" y="5702060"/>
            <a:ext cx="4832412" cy="984850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83241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Mid-Year Portfolio Reports</a:t>
            </a:r>
            <a:endParaRPr lang="en-US" sz="19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779A8-C671-49CA-AAFB-2C0DDCBA5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412" y="0"/>
            <a:ext cx="7359588" cy="6858000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DCCA009-A125-4160-805C-A1F60A4F4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119">
            <a:off x="8093919" y="2685122"/>
            <a:ext cx="3648904" cy="1824452"/>
          </a:xfrm>
          <a:prstGeom prst="rect">
            <a:avLst/>
          </a:prstGeom>
          <a:solidFill>
            <a:schemeClr val="accent1"/>
          </a:solidFill>
          <a:scene3d>
            <a:camera prst="isometricRightUp">
              <a:rot lat="20797844" lon="19663176" rev="718584"/>
            </a:camera>
            <a:lightRig rig="morning" dir="t"/>
          </a:scene3d>
          <a:sp3d z="247650" extrusionH="133350" contourW="12700" prstMaterial="dkEdge">
            <a:bevelT w="203200" h="152400"/>
            <a:bevelB w="25400" h="25400" prst="convex"/>
            <a:extrusionClr>
              <a:srgbClr val="FFFF00"/>
            </a:extrusionClr>
            <a:contourClr>
              <a:srgbClr val="FCF600"/>
            </a:contourClr>
          </a:sp3d>
        </p:spPr>
      </p:pic>
      <p:pic>
        <p:nvPicPr>
          <p:cNvPr id="8" name="Picture 7" descr="Magnifying glass showing decling performance">
            <a:extLst>
              <a:ext uri="{FF2B5EF4-FFF2-40B4-BE49-F238E27FC236}">
                <a16:creationId xmlns:a16="http://schemas.microsoft.com/office/drawing/2014/main" id="{33ED3250-1871-1C91-473F-1F1FBEF1E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90" y="219871"/>
            <a:ext cx="4321054" cy="2880000"/>
          </a:xfrm>
          <a:prstGeom prst="rect">
            <a:avLst/>
          </a:prstGeom>
        </p:spPr>
      </p:pic>
      <p:pic>
        <p:nvPicPr>
          <p:cNvPr id="11" name="Picture 10" descr="Two business people communicating">
            <a:extLst>
              <a:ext uri="{FF2B5EF4-FFF2-40B4-BE49-F238E27FC236}">
                <a16:creationId xmlns:a16="http://schemas.microsoft.com/office/drawing/2014/main" id="{F26248B3-0685-9AC0-4645-7FF3AD2A2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89" y="3274666"/>
            <a:ext cx="432105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marketing glass cube presentation (widescreen).potx" id="{454792B9-F7C6-4CDD-89A0-89451A081408}" vid="{E847D748-0CA0-4BC8-838F-3216ECA800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Arabic Typesetting</vt:lpstr>
      <vt:lpstr>Arial</vt:lpstr>
      <vt:lpstr>Corbel</vt:lpstr>
      <vt:lpstr>Marketing 16x9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Ziad Albasir</dc:creator>
  <cp:lastModifiedBy>Ziad Albasir</cp:lastModifiedBy>
  <cp:revision>11</cp:revision>
  <dcterms:created xsi:type="dcterms:W3CDTF">2019-04-07T16:29:09Z</dcterms:created>
  <dcterms:modified xsi:type="dcterms:W3CDTF">2023-05-12T07:27:58Z</dcterms:modified>
</cp:coreProperties>
</file>